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3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442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538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96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573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2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046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435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296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02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759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9045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892DF-A8C8-4981-BB2F-83954D3F9610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475BB-C860-4579-AEFC-087ED688B74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9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Presentazione Uno per tutti</a:t>
            </a:r>
            <a:br>
              <a:rPr lang="it-IT" dirty="0" smtClean="0"/>
            </a:br>
            <a:r>
              <a:rPr lang="it-IT" dirty="0" smtClean="0"/>
              <a:t>giugno 2015</a:t>
            </a:r>
            <a:endParaRPr lang="it-IT" dirty="0"/>
          </a:p>
        </p:txBody>
      </p:sp>
      <p:pic>
        <p:nvPicPr>
          <p:cNvPr id="4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UNO per tutt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293096"/>
            <a:ext cx="5688632" cy="144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92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SBI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progetto è stato sviluppato con il Comune di Genova e fa parte del progetto SBI. Quindi</a:t>
            </a:r>
          </a:p>
          <a:p>
            <a:pPr lvl="1"/>
            <a:r>
              <a:rPr lang="it-IT" dirty="0" smtClean="0"/>
              <a:t>Uno per tutti       contiene l’intero catalogo unificato, compresa la parte ragazzi</a:t>
            </a:r>
          </a:p>
          <a:p>
            <a:pPr lvl="1"/>
            <a:r>
              <a:rPr lang="it-IT" dirty="0" smtClean="0"/>
              <a:t>dalle biblioteche comunali e da casa gli utenti delle biblioteche del Comune accederanno al motore di ricerca compresi i dati </a:t>
            </a:r>
            <a:r>
              <a:rPr lang="it-IT" smtClean="0"/>
              <a:t>bibliografici sulle </a:t>
            </a:r>
            <a:r>
              <a:rPr lang="it-IT" dirty="0" smtClean="0"/>
              <a:t>risorse elettroniche</a:t>
            </a:r>
          </a:p>
          <a:p>
            <a:pPr lvl="1"/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 descr="UNO per tut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64904"/>
            <a:ext cx="2331183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97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 «Uno per Tutti»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Uno per tutti    è il nuovo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motore di ricerca </a:t>
            </a:r>
            <a:r>
              <a:rPr lang="it-IT" dirty="0" smtClean="0"/>
              <a:t>che mettiamo a disposizione dei nostri utenti</a:t>
            </a:r>
          </a:p>
          <a:p>
            <a:endParaRPr lang="it-IT" dirty="0" smtClean="0"/>
          </a:p>
          <a:p>
            <a:r>
              <a:rPr lang="it-IT" dirty="0" smtClean="0"/>
              <a:t>                             è il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punto unico di accesso </a:t>
            </a:r>
            <a:r>
              <a:rPr lang="it-IT" dirty="0" smtClean="0"/>
              <a:t>alle risorse informative che rendiamo disponibili agli utenti</a:t>
            </a:r>
          </a:p>
          <a:p>
            <a:endParaRPr lang="it-IT" dirty="0" smtClean="0"/>
          </a:p>
          <a:p>
            <a:r>
              <a:rPr lang="it-IT" dirty="0" smtClean="0"/>
              <a:t>Uno per tutti   contiene fra le risorse informative anche il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catalogo unificato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UNO per tutt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45" y="1484784"/>
            <a:ext cx="2331183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UNO per tutt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30" y="3068960"/>
            <a:ext cx="2328699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UNO per tutt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29" y="4941168"/>
            <a:ext cx="2328699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6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</a:t>
            </a:r>
            <a:endParaRPr lang="it-IT" dirty="0"/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539552" y="1571822"/>
            <a:ext cx="813690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it-IT" sz="3600" dirty="0"/>
              <a:t>Historically, library users have adapted their workflow to the library. As the network becomes more important, libraries need to adapt their services to the network workflows of their </a:t>
            </a:r>
            <a:r>
              <a:rPr lang="en-US" altLang="it-IT" sz="3600" dirty="0" smtClean="0"/>
              <a:t>users</a:t>
            </a:r>
          </a:p>
          <a:p>
            <a:pPr eaLnBrk="1" hangingPunct="1"/>
            <a:endParaRPr lang="en-US" altLang="it-IT" sz="3600" dirty="0"/>
          </a:p>
          <a:p>
            <a:pPr eaLnBrk="1" hangingPunct="1"/>
            <a:r>
              <a:rPr lang="en-US" altLang="it-IT" sz="2400" dirty="0" err="1" smtClean="0"/>
              <a:t>Lorcan</a:t>
            </a:r>
            <a:r>
              <a:rPr lang="en-US" altLang="it-IT" sz="2400" dirty="0" smtClean="0"/>
              <a:t> </a:t>
            </a:r>
            <a:r>
              <a:rPr lang="en-US" altLang="it-IT" sz="2400" dirty="0"/>
              <a:t>Dempsey, </a:t>
            </a:r>
            <a:r>
              <a:rPr lang="en-US" altLang="it-IT" sz="2400" i="1" dirty="0"/>
              <a:t>The (digital) library environment: ten years after</a:t>
            </a:r>
            <a:r>
              <a:rPr lang="en-US" altLang="it-IT" sz="2400" dirty="0"/>
              <a:t>, «Ariadne» n. 46 (</a:t>
            </a:r>
            <a:r>
              <a:rPr lang="en-US" altLang="it-IT" sz="2400" dirty="0" err="1"/>
              <a:t>february</a:t>
            </a:r>
            <a:r>
              <a:rPr lang="en-US" altLang="it-IT" sz="2400" dirty="0"/>
              <a:t> 2006), &lt;http://www.ariadne.ac.uk/issue46/dempsey/intro.html&gt;</a:t>
            </a:r>
            <a:endParaRPr lang="it-IT" altLang="it-IT" sz="2400" dirty="0"/>
          </a:p>
        </p:txBody>
      </p:sp>
      <p:pic>
        <p:nvPicPr>
          <p:cNvPr id="5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24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Integrare il catalogo in una dimensione di web attuale e più «confortevole» per gli utenti. L’interfaccia classica è oramai molto datata e appartiene a un’altra era del web.</a:t>
            </a:r>
          </a:p>
          <a:p>
            <a:r>
              <a:rPr lang="it-IT" dirty="0" smtClean="0"/>
              <a:t>Aumentare la visibilità delle risorse elettroniche (non solo a pagamento, ma anche Open Access)</a:t>
            </a:r>
          </a:p>
          <a:p>
            <a:r>
              <a:rPr lang="it-IT" dirty="0" smtClean="0"/>
              <a:t>Rendere più accessibili agli studenti le risorse elettroniche e favorirne l’utilizzo durante il corso di studi</a:t>
            </a:r>
          </a:p>
        </p:txBody>
      </p:sp>
      <p:pic>
        <p:nvPicPr>
          <p:cNvPr id="4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469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Motore di ricerca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Uno per tutti  è un motore di ricerca specializzato per le risorse bibliografiche</a:t>
            </a:r>
          </a:p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Non è un OPAC</a:t>
            </a:r>
            <a:r>
              <a:rPr lang="it-IT" dirty="0" smtClean="0"/>
              <a:t>, ma un ambiente in cui i dati del catalogo acquisiscono una nuova (e maggiore) visibilità perché sono condivisi assieme a una vasta base dati bibliografica (Primo Central)</a:t>
            </a:r>
          </a:p>
          <a:p>
            <a:r>
              <a:rPr lang="it-IT" dirty="0" smtClean="0"/>
              <a:t>Uno per tutti  è quindi un modo per espandere la valenza del catalogo unificato</a:t>
            </a:r>
            <a:endParaRPr lang="it-IT" dirty="0"/>
          </a:p>
        </p:txBody>
      </p:sp>
      <p:pic>
        <p:nvPicPr>
          <p:cNvPr id="4" name="Picture 2" descr="UNO per tut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42" y="1484783"/>
            <a:ext cx="2331183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UNO per tut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40" y="4797152"/>
            <a:ext cx="2331183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288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solo punto di accesso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Uno per tutti  è il punto di accesso alla documentazione per i nostri utenti:</a:t>
            </a:r>
          </a:p>
          <a:p>
            <a:pPr lvl="1"/>
            <a:r>
              <a:rPr lang="it-IT" dirty="0" smtClean="0"/>
              <a:t>con un’unica ricerca è  possibile ricercare sul catalogo e su Primo Central</a:t>
            </a:r>
          </a:p>
          <a:p>
            <a:pPr lvl="1"/>
            <a:r>
              <a:rPr lang="it-IT" dirty="0"/>
              <a:t>n</a:t>
            </a:r>
            <a:r>
              <a:rPr lang="it-IT" dirty="0" smtClean="0"/>
              <a:t>ella home si ritrova l’accesso a SFX per i periodici elettronici e gli e-books e il catalogo delle banche dati</a:t>
            </a:r>
          </a:p>
          <a:p>
            <a:pPr lvl="1"/>
            <a:r>
              <a:rPr lang="it-IT" dirty="0" smtClean="0"/>
              <a:t>usando la medesima ricerca è possibile interrogare anche le banche dati non presenti in Primo Central (con la funzione di </a:t>
            </a:r>
            <a:r>
              <a:rPr lang="it-IT" dirty="0" err="1" smtClean="0"/>
              <a:t>metaricerca</a:t>
            </a:r>
            <a:r>
              <a:rPr lang="it-IT" dirty="0"/>
              <a:t>)</a:t>
            </a:r>
            <a:endParaRPr lang="it-IT" dirty="0" smtClean="0"/>
          </a:p>
          <a:p>
            <a:pPr lvl="1"/>
            <a:endParaRPr lang="it-IT" dirty="0" smtClean="0"/>
          </a:p>
        </p:txBody>
      </p:sp>
      <p:pic>
        <p:nvPicPr>
          <p:cNvPr id="4" name="Picture 2" descr="UNO per tut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3"/>
            <a:ext cx="2331183" cy="5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6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tecnologia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La tecnologia utilizzata è quella di Primo di ExLibris</a:t>
            </a:r>
          </a:p>
          <a:p>
            <a:r>
              <a:rPr lang="it-IT" dirty="0" smtClean="0"/>
              <a:t>Caratteristiche:</a:t>
            </a:r>
          </a:p>
          <a:p>
            <a:pPr lvl="1"/>
            <a:r>
              <a:rPr lang="it-IT" dirty="0" smtClean="0"/>
              <a:t>è un motore di ricerca (</a:t>
            </a:r>
            <a:r>
              <a:rPr lang="it-IT" dirty="0" err="1" smtClean="0"/>
              <a:t>discovery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) con le funzionalità tipiche di questo tipo di strumenti (es. Google, Amazon…)</a:t>
            </a:r>
          </a:p>
          <a:p>
            <a:pPr lvl="1"/>
            <a:r>
              <a:rPr lang="it-IT" dirty="0" smtClean="0"/>
              <a:t>è in </a:t>
            </a:r>
            <a:r>
              <a:rPr lang="it-IT" dirty="0" err="1" smtClean="0"/>
              <a:t>Cloud</a:t>
            </a:r>
            <a:r>
              <a:rPr lang="it-IT" dirty="0" smtClean="0"/>
              <a:t>: i dati bibliografici (Primo Central e il Catalogo unificato) risiedono su server remoti di ExLibris</a:t>
            </a:r>
          </a:p>
          <a:p>
            <a:pPr lvl="1"/>
            <a:r>
              <a:rPr lang="it-IT" dirty="0"/>
              <a:t> </a:t>
            </a:r>
            <a:r>
              <a:rPr lang="it-IT" dirty="0" smtClean="0"/>
              <a:t>è una versione «Total Care»: la gestione e l’evoluzione è totalmente a carico del produttore </a:t>
            </a:r>
          </a:p>
          <a:p>
            <a:pPr lvl="1"/>
            <a:r>
              <a:rPr lang="it-IT" dirty="0" smtClean="0"/>
              <a:t>presenta una completa integrazione con Aleph e quindi sostituisce del tutto l’OPAC classico per quanto concerne le interazioni degli utenti (prestito / tessera della biblioteca / scaffale elettronico)</a:t>
            </a:r>
            <a:endParaRPr lang="it-IT" dirty="0"/>
          </a:p>
        </p:txBody>
      </p:sp>
      <p:pic>
        <p:nvPicPr>
          <p:cNvPr id="4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93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 utilizza Primo 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5122912" cy="532656"/>
          </a:xfrm>
        </p:spPr>
        <p:txBody>
          <a:bodyPr>
            <a:normAutofit fontScale="92500" lnSpcReduction="10000"/>
          </a:bodyPr>
          <a:lstStyle/>
          <a:p>
            <a:r>
              <a:rPr lang="it-IT" altLang="it-IT" dirty="0" smtClean="0"/>
              <a:t>Primo in Italia: 31 Istituzioni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6473388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Fonte: Seminario Itale . Torino, 14-04-2015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72816"/>
            <a:ext cx="4824536" cy="4725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08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ILS utilizzati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6473388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Fonte: Seminario Itale . Torino, 14-04-2015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82" y="1520483"/>
            <a:ext cx="7736091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01" y="277981"/>
            <a:ext cx="648072" cy="85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77981"/>
            <a:ext cx="792088" cy="91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01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513</Words>
  <Application>Microsoft Office PowerPoint</Application>
  <PresentationFormat>Presentazione su schermo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Presentazione Uno per tutti giugno 2015</vt:lpstr>
      <vt:lpstr>Cos’è «Uno per Tutti»</vt:lpstr>
      <vt:lpstr>Perché</vt:lpstr>
      <vt:lpstr>Obiettivi</vt:lpstr>
      <vt:lpstr>Motore di ricerca</vt:lpstr>
      <vt:lpstr>Un solo punto di accesso</vt:lpstr>
      <vt:lpstr>La tecnologia</vt:lpstr>
      <vt:lpstr>Chi utilizza Primo in Italia</vt:lpstr>
      <vt:lpstr>ILS utilizzati</vt:lpstr>
      <vt:lpstr>SBI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Uno per tutti giugno 201</dc:title>
  <dc:creator>Antonio Scolari</dc:creator>
  <cp:lastModifiedBy>Antonio Scolari</cp:lastModifiedBy>
  <cp:revision>24</cp:revision>
  <dcterms:created xsi:type="dcterms:W3CDTF">2015-06-01T12:57:20Z</dcterms:created>
  <dcterms:modified xsi:type="dcterms:W3CDTF">2015-06-01T17:09:54Z</dcterms:modified>
</cp:coreProperties>
</file>